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9" r:id="rId15"/>
    <p:sldId id="313" r:id="rId16"/>
    <p:sldId id="294" r:id="rId17"/>
    <p:sldId id="314" r:id="rId18"/>
    <p:sldId id="304" r:id="rId19"/>
    <p:sldId id="315" r:id="rId20"/>
    <p:sldId id="302" r:id="rId21"/>
    <p:sldId id="318" r:id="rId22"/>
    <p:sldId id="303" r:id="rId23"/>
    <p:sldId id="305" r:id="rId24"/>
    <p:sldId id="316" r:id="rId25"/>
    <p:sldId id="306" r:id="rId26"/>
    <p:sldId id="317" r:id="rId27"/>
    <p:sldId id="291" r:id="rId28"/>
    <p:sldId id="267"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7" autoAdjust="0"/>
    <p:restoredTop sz="94618" autoAdjust="0"/>
  </p:normalViewPr>
  <p:slideViewPr>
    <p:cSldViewPr snapToGrid="0" showGuides="1">
      <p:cViewPr varScale="1">
        <p:scale>
          <a:sx n="116" d="100"/>
          <a:sy n="116" d="100"/>
        </p:scale>
        <p:origin x="396" y="84"/>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28</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Layout" Target="../slideLayouts/slideLayout9.xml"/><Relationship Id="rId4"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9.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6.png"/><Relationship Id="rId5" Type="http://schemas.openxmlformats.org/officeDocument/2006/relationships/slideLayout" Target="../slideLayouts/slideLayout9.xml"/><Relationship Id="rId4"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9.xml"/><Relationship Id="rId4" Type="http://schemas.openxmlformats.org/officeDocument/2006/relationships/tags" Target="../tags/tag34.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7.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slideLayout" Target="../slideLayouts/slideLayout9.xml"/><Relationship Id="rId10" Type="http://schemas.openxmlformats.org/officeDocument/2006/relationships/image" Target="../media/image24.png"/><Relationship Id="rId4" Type="http://schemas.openxmlformats.org/officeDocument/2006/relationships/tags" Target="../tags/tag38.xml"/><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35821" y="1941754"/>
            <a:ext cx="1249680" cy="1124585"/>
          </a:xfrm>
          <a:prstGeom prst="rect">
            <a:avLst/>
          </a:prstGeom>
          <a:noFill/>
        </p:spPr>
      </p:pic>
      <p:cxnSp>
        <p:nvCxnSpPr>
          <p:cNvPr id="9" name="直接连接符 8">
            <a:extLst>
              <a:ext uri="{FF2B5EF4-FFF2-40B4-BE49-F238E27FC236}">
                <a16:creationId xmlns:a16="http://schemas.microsoft.com/office/drawing/2014/main" xmlns=""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xmlns=""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xmlns=""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a16="http://schemas.microsoft.com/office/drawing/2014/main" xmlns=""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xmlns=""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xmlns=""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a16="http://schemas.microsoft.com/office/drawing/2014/main" xmlns=""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xmlns=""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比较</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进行</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同步</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不同的</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势力需匹配</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相同</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开发</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环境由开发方提供，可利用的信息来自问卷星调查数据与互联网上的信息</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a:t>
            </a:r>
          </a:p>
          <a:p>
            <a:pPr marL="342900" lvl="0" indent="-342900">
              <a:buFont typeface="+mj-lt"/>
              <a:buAutoNum type="alphaLcPeriod"/>
            </a:pP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只有</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extLst>
                    <a:ext uri="{9D8B030D-6E8A-4147-A177-3AD203B41FA5}">
                      <a16:colId xmlns:a16="http://schemas.microsoft.com/office/drawing/2014/main" xmlns="" val="20000"/>
                    </a:ext>
                  </a:extLst>
                </a:gridCol>
                <a:gridCol w="4516143">
                  <a:extLst>
                    <a:ext uri="{9D8B030D-6E8A-4147-A177-3AD203B41FA5}">
                      <a16:colId xmlns:a16="http://schemas.microsoft.com/office/drawing/2014/main" xmlns="" val="20001"/>
                    </a:ext>
                  </a:extLst>
                </a:gridCol>
                <a:gridCol w="4516143">
                  <a:extLst>
                    <a:ext uri="{9D8B030D-6E8A-4147-A177-3AD203B41FA5}">
                      <a16:colId xmlns:a16="http://schemas.microsoft.com/office/drawing/2014/main" xmlns="" val="20002"/>
                    </a:ext>
                  </a:extLst>
                </a:gridCol>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0"/>
                  </a:ext>
                </a:extLst>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1"/>
                  </a:ext>
                </a:extLst>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2"/>
                  </a:ext>
                </a:extLst>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3"/>
                  </a:ext>
                </a:extLst>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4"/>
                  </a:ext>
                </a:extLst>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5"/>
                  </a:ext>
                </a:extLst>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6"/>
                  </a:ext>
                </a:extLst>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7"/>
                  </a:ext>
                </a:extLst>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8"/>
                  </a:ext>
                </a:extLst>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9"/>
                  </a:ext>
                </a:extLst>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0"/>
                  </a:ext>
                </a:extLst>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1"/>
                  </a:ext>
                </a:extLst>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2"/>
                  </a:ext>
                </a:extLst>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3"/>
                  </a:ext>
                </a:extLst>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4"/>
                  </a:ext>
                </a:extLst>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5"/>
                  </a:ext>
                </a:extLst>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6"/>
                  </a:ext>
                </a:extLst>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7"/>
                  </a:ext>
                </a:extLst>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8"/>
                  </a:ext>
                </a:extLst>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9"/>
                  </a:ext>
                </a:extLst>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20"/>
                  </a:ext>
                </a:extLst>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系统界面及介绍</a:t>
            </a: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315500" y="1861750"/>
            <a:ext cx="3688090" cy="4614733"/>
          </a:xfrm>
          <a:prstGeom prst="rect">
            <a:avLst/>
          </a:prstGeom>
        </p:spPr>
      </p:pic>
      <p:sp>
        <p:nvSpPr>
          <p:cNvPr id="22" name="文本框 21"/>
          <p:cNvSpPr txBox="1"/>
          <p:nvPr/>
        </p:nvSpPr>
        <p:spPr>
          <a:xfrm>
            <a:off x="1062190" y="973678"/>
            <a:ext cx="2676088"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如下图所示：</a:t>
            </a:r>
          </a:p>
        </p:txBody>
      </p:sp>
      <p:sp>
        <p:nvSpPr>
          <p:cNvPr id="23" name="文本框 22"/>
          <p:cNvSpPr txBox="1"/>
          <p:nvPr/>
        </p:nvSpPr>
        <p:spPr>
          <a:xfrm>
            <a:off x="5378807" y="1051973"/>
            <a:ext cx="3871709"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参考界面：光荣三国志</a:t>
            </a:r>
            <a:r>
              <a:rPr lang="en-US" altLang="zh-CN" sz="2400" dirty="0">
                <a:solidFill>
                  <a:schemeClr val="tx1">
                    <a:lumMod val="75000"/>
                    <a:lumOff val="25000"/>
                  </a:schemeClr>
                </a:solidFill>
              </a:rPr>
              <a:t>3</a:t>
            </a:r>
            <a:endParaRPr lang="zh-CN" altLang="en-US" sz="2400" dirty="0">
              <a:solidFill>
                <a:schemeClr val="tx1">
                  <a:lumMod val="75000"/>
                  <a:lumOff val="25000"/>
                </a:schemeClr>
              </a:solidFill>
            </a:endParaRPr>
          </a:p>
        </p:txBody>
      </p:sp>
      <p:pic>
        <p:nvPicPr>
          <p:cNvPr id="2054" name="Picture 6" descr="ä¸å½å¿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662" y="2193324"/>
            <a:ext cx="3238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5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741" y="0"/>
            <a:ext cx="2645276" cy="1028038"/>
          </a:xfrm>
          <a:prstGeom prst="rect">
            <a:avLst/>
          </a:prstGeom>
        </p:spPr>
        <p:txBody>
          <a:bodyPr wrap="none">
            <a:spAutoFit/>
          </a:bodyPr>
          <a:lstStyle/>
          <a:p>
            <a:pPr lvl="0" algn="just">
              <a:lnSpc>
                <a:spcPct val="173000"/>
              </a:lnSpc>
              <a:spcBef>
                <a:spcPts val="1300"/>
              </a:spcBef>
              <a:spcAft>
                <a:spcPts val="1300"/>
              </a:spcAft>
            </a:pPr>
            <a:r>
              <a:rPr lang="en-US" altLang="zh-CN" sz="4000" b="1" kern="100" dirty="0" smtClean="0">
                <a:latin typeface="等线" panose="02010600030101010101" pitchFamily="2" charset="-122"/>
                <a:ea typeface="等线" panose="02010600030101010101" pitchFamily="2" charset="-122"/>
              </a:rPr>
              <a:t>3.</a:t>
            </a:r>
            <a:r>
              <a:rPr lang="zh-CN" altLang="zh-CN" sz="4000" b="1" kern="100" dirty="0" smtClean="0">
                <a:latin typeface="等线" panose="02010600030101010101" pitchFamily="2" charset="-122"/>
                <a:ea typeface="等线" panose="02010600030101010101" pitchFamily="2" charset="-122"/>
              </a:rPr>
              <a:t>用户</a:t>
            </a:r>
            <a:r>
              <a:rPr lang="zh-CN" altLang="zh-CN" sz="4000" b="1" kern="100" dirty="0">
                <a:latin typeface="等线" panose="02010600030101010101" pitchFamily="2" charset="-122"/>
                <a:ea typeface="等线" panose="02010600030101010101" pitchFamily="2" charset="-122"/>
              </a:rPr>
              <a:t>反馈</a:t>
            </a:r>
            <a:endParaRPr lang="zh-CN" altLang="zh-CN" sz="4000" b="1" kern="100" dirty="0">
              <a:effectLst/>
              <a:latin typeface="等线" panose="02010600030101010101" pitchFamily="2" charset="-122"/>
              <a:ea typeface="等线" panose="02010600030101010101" pitchFamily="2" charset="-122"/>
            </a:endParaRPr>
          </a:p>
        </p:txBody>
      </p:sp>
      <p:pic>
        <p:nvPicPr>
          <p:cNvPr id="5" name="图片 4"/>
          <p:cNvPicPr/>
          <p:nvPr/>
        </p:nvPicPr>
        <p:blipFill>
          <a:blip r:embed="rId2" cstate="screen">
            <a:extLst>
              <a:ext uri="{28A0092B-C50C-407E-A947-70E740481C1C}">
                <a14:useLocalDpi xmlns:a14="http://schemas.microsoft.com/office/drawing/2010/main" val="0"/>
              </a:ext>
            </a:extLst>
          </a:blip>
          <a:stretch>
            <a:fillRect/>
          </a:stretch>
        </p:blipFill>
        <p:spPr>
          <a:xfrm>
            <a:off x="659027" y="2126443"/>
            <a:ext cx="1889760" cy="3989070"/>
          </a:xfrm>
          <a:prstGeom prst="rect">
            <a:avLst/>
          </a:prstGeom>
        </p:spPr>
      </p:pic>
      <p:pic>
        <p:nvPicPr>
          <p:cNvPr id="6" name="图片 5"/>
          <p:cNvPicPr/>
          <p:nvPr/>
        </p:nvPicPr>
        <p:blipFill>
          <a:blip r:embed="rId3" cstate="screen">
            <a:extLst>
              <a:ext uri="{28A0092B-C50C-407E-A947-70E740481C1C}">
                <a14:useLocalDpi xmlns:a14="http://schemas.microsoft.com/office/drawing/2010/main" val="0"/>
              </a:ext>
            </a:extLst>
          </a:blip>
          <a:stretch>
            <a:fillRect/>
          </a:stretch>
        </p:blipFill>
        <p:spPr>
          <a:xfrm>
            <a:off x="3215837" y="2108663"/>
            <a:ext cx="1898015" cy="4006850"/>
          </a:xfrm>
          <a:prstGeom prst="rect">
            <a:avLst/>
          </a:prstGeom>
        </p:spPr>
      </p:pic>
      <p:pic>
        <p:nvPicPr>
          <p:cNvPr id="7" name="图片 6"/>
          <p:cNvPicPr/>
          <p:nvPr/>
        </p:nvPicPr>
        <p:blipFill>
          <a:blip r:embed="rId4" cstate="screen">
            <a:extLst>
              <a:ext uri="{28A0092B-C50C-407E-A947-70E740481C1C}">
                <a14:useLocalDpi xmlns:a14="http://schemas.microsoft.com/office/drawing/2010/main" val="0"/>
              </a:ext>
            </a:extLst>
          </a:blip>
          <a:stretch>
            <a:fillRect/>
          </a:stretch>
        </p:blipFill>
        <p:spPr>
          <a:xfrm>
            <a:off x="5872129" y="2108663"/>
            <a:ext cx="1920240" cy="4053205"/>
          </a:xfrm>
          <a:prstGeom prst="rect">
            <a:avLst/>
          </a:prstGeom>
        </p:spPr>
      </p:pic>
      <p:pic>
        <p:nvPicPr>
          <p:cNvPr id="8" name="图片 7"/>
          <p:cNvPicPr/>
          <p:nvPr/>
        </p:nvPicPr>
        <p:blipFill>
          <a:blip r:embed="rId5" cstate="screen">
            <a:extLst>
              <a:ext uri="{28A0092B-C50C-407E-A947-70E740481C1C}">
                <a14:useLocalDpi xmlns:a14="http://schemas.microsoft.com/office/drawing/2010/main" val="0"/>
              </a:ext>
            </a:extLst>
          </a:blip>
          <a:stretch>
            <a:fillRect/>
          </a:stretch>
        </p:blipFill>
        <p:spPr>
          <a:xfrm>
            <a:off x="8550646" y="2108663"/>
            <a:ext cx="1920240" cy="4053205"/>
          </a:xfrm>
          <a:prstGeom prst="rect">
            <a:avLst/>
          </a:prstGeom>
        </p:spPr>
      </p:pic>
      <p:sp>
        <p:nvSpPr>
          <p:cNvPr id="9" name="文本框 8"/>
          <p:cNvSpPr txBox="1"/>
          <p:nvPr/>
        </p:nvSpPr>
        <p:spPr>
          <a:xfrm>
            <a:off x="659027" y="1191723"/>
            <a:ext cx="9152238" cy="497316"/>
          </a:xfrm>
          <a:prstGeom prst="rect">
            <a:avLst/>
          </a:prstGeom>
          <a:noFill/>
        </p:spPr>
        <p:txBody>
          <a:bodyPr wrap="square" rtlCol="0" anchor="ctr">
            <a:spAutoFit/>
          </a:bodyPr>
          <a:lstStyle/>
          <a:p>
            <a:pPr>
              <a:lnSpc>
                <a:spcPct val="120000"/>
              </a:lnSpc>
            </a:pPr>
            <a:r>
              <a:rPr lang="zh-CN" altLang="en-US" sz="2400" dirty="0" smtClean="0">
                <a:solidFill>
                  <a:schemeClr val="tx1">
                    <a:lumMod val="75000"/>
                    <a:lumOff val="25000"/>
                  </a:schemeClr>
                </a:solidFill>
              </a:rPr>
              <a:t>如下图所示：是我们班几位同学对我们项目的反馈</a:t>
            </a:r>
            <a:endParaRPr lang="zh-CN" altLang="en-US" sz="2400" dirty="0" smtClean="0">
              <a:solidFill>
                <a:schemeClr val="tx1">
                  <a:lumMod val="75000"/>
                  <a:lumOff val="25000"/>
                </a:schemeClr>
              </a:solidFill>
            </a:endParaRPr>
          </a:p>
        </p:txBody>
      </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mc:Choice xmlns:p14="http://schemas.microsoft.com/office/powerpoint/2010/main" Requires="p14">
      <p:transition spd="slow" p14:dur="1400" advClick="0" advTm="5000">
        <p14:doors dir="vert"/>
      </p:transition>
    </mc:Choice>
    <mc:Fallback>
      <p:transition spd="slow" advClick="0"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xmlns=""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a16="http://schemas.microsoft.com/office/drawing/2014/main" xmlns=""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xmlns=""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smtClean="0"/>
                <a:t>一</a:t>
              </a:r>
              <a:endParaRPr lang="id-ID" sz="1600" b="1" dirty="0"/>
            </a:p>
          </p:txBody>
        </p:sp>
        <p:sp>
          <p:nvSpPr>
            <p:cNvPr id="5" name="任意多边形: 形状 95">
              <a:extLst>
                <a:ext uri="{FF2B5EF4-FFF2-40B4-BE49-F238E27FC236}">
                  <a16:creationId xmlns:a16="http://schemas.microsoft.com/office/drawing/2014/main" xmlns=""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xmlns=""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xmlns=""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xmlns=""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xmlns=""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xmlns=""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xmlns=""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xmlns=""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xmlns=""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xmlns=""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xmlns=""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xmlns=""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xmlns=""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xmlns=""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xmlns=""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a16="http://schemas.microsoft.com/office/drawing/2014/main" xmlns=""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xmlns=""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smtClean="0"/>
                <a:t>二</a:t>
              </a:r>
              <a:endParaRPr lang="id-ID" sz="1600" b="1" dirty="0"/>
            </a:p>
          </p:txBody>
        </p:sp>
        <p:sp>
          <p:nvSpPr>
            <p:cNvPr id="25" name="任意多边形: 形状 73">
              <a:extLst>
                <a:ext uri="{FF2B5EF4-FFF2-40B4-BE49-F238E27FC236}">
                  <a16:creationId xmlns:a16="http://schemas.microsoft.com/office/drawing/2014/main" xmlns=""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xmlns=""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xmlns=""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xmlns=""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xmlns=""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xmlns=""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xmlns=""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xmlns=""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xmlns=""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xmlns=""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xmlns=""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xmlns=""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xmlns=""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xmlns=""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xmlns=""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xmlns=""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xmlns=""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xmlns=""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xmlns=""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xmlns=""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xmlns=""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xmlns=""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xmlns=""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a16="http://schemas.microsoft.com/office/drawing/2014/main" xmlns=""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xmlns=""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smtClean="0"/>
                <a:t>三</a:t>
              </a:r>
              <a:endParaRPr lang="id-ID" sz="1600" b="1" dirty="0"/>
            </a:p>
          </p:txBody>
        </p:sp>
        <p:grpSp>
          <p:nvGrpSpPr>
            <p:cNvPr id="53" name="组合 52">
              <a:extLst>
                <a:ext uri="{FF2B5EF4-FFF2-40B4-BE49-F238E27FC236}">
                  <a16:creationId xmlns:a16="http://schemas.microsoft.com/office/drawing/2014/main" xmlns=""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xmlns=""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xmlns=""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xmlns=""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xmlns=""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xmlns=""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xmlns=""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xmlns=""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xmlns=""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xmlns=""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xmlns=""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xmlns=""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xmlns=""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xmlns=""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xmlns=""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xmlns=""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xmlns=""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xmlns=""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xmlns=""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xmlns=""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xmlns=""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xmlns=""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xmlns=""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xmlns=""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xmlns=""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xmlns=""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xmlns=""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xmlns=""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a16="http://schemas.microsoft.com/office/drawing/2014/main" xmlns=""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xmlns=""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smtClean="0"/>
                <a:t>四</a:t>
              </a:r>
              <a:endParaRPr lang="id-ID" sz="1600" b="1" dirty="0"/>
            </a:p>
          </p:txBody>
        </p:sp>
        <p:sp>
          <p:nvSpPr>
            <p:cNvPr id="86" name="任意多边形: 形状 56">
              <a:extLst>
                <a:ext uri="{FF2B5EF4-FFF2-40B4-BE49-F238E27FC236}">
                  <a16:creationId xmlns:a16="http://schemas.microsoft.com/office/drawing/2014/main" xmlns=""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xmlns=""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xmlns=""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xmlns=""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xmlns=""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xmlns=""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xmlns=""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xmlns=""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xmlns=""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xmlns=""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xmlns=""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xmlns=""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xmlns=""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xmlns=""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xmlns=""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xmlns=""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xmlns=""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友好</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支持</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完好无损</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xmlns=""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xmlns=""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xmlns="" id="{2B8F18FF-3C9D-4B83-A8D4-8765D91C980F}"/>
              </a:ext>
            </a:extLst>
          </p:cNvPr>
          <p:cNvSpPr txBox="1"/>
          <p:nvPr/>
        </p:nvSpPr>
        <p:spPr>
          <a:xfrm>
            <a:off x="4192312" y="257002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引言</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6" name="文本框 25">
            <a:extLst>
              <a:ext uri="{FF2B5EF4-FFF2-40B4-BE49-F238E27FC236}">
                <a16:creationId xmlns:a16="http://schemas.microsoft.com/office/drawing/2014/main" xmlns=""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xmlns=""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xmlns="" id="{785CADFA-0832-46FE-A5BE-2242EE65802C}"/>
              </a:ext>
            </a:extLst>
          </p:cNvPr>
          <p:cNvSpPr txBox="1"/>
          <p:nvPr/>
        </p:nvSpPr>
        <p:spPr>
          <a:xfrm>
            <a:off x="5330865" y="2551423"/>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需求</a:t>
            </a:r>
            <a:r>
              <a:rPr lang="zh-CN" altLang="en-US" sz="2800" dirty="0">
                <a:latin typeface="腾祥铁山楷书简繁合集" panose="01010104010101010101" pitchFamily="2" charset="-122"/>
                <a:ea typeface="腾祥铁山楷书简繁合集" panose="01010104010101010101" pitchFamily="2" charset="-122"/>
              </a:rPr>
              <a:t>概述</a:t>
            </a:r>
          </a:p>
        </p:txBody>
      </p:sp>
      <p:sp>
        <p:nvSpPr>
          <p:cNvPr id="29" name="文本框 28">
            <a:extLst>
              <a:ext uri="{FF2B5EF4-FFF2-40B4-BE49-F238E27FC236}">
                <a16:creationId xmlns:a16="http://schemas.microsoft.com/office/drawing/2014/main" xmlns=""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xmlns=""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xmlns="" id="{8CF2395B-CD7E-40B9-9263-BA586E480325}"/>
              </a:ext>
            </a:extLst>
          </p:cNvPr>
          <p:cNvSpPr txBox="1"/>
          <p:nvPr/>
        </p:nvSpPr>
        <p:spPr>
          <a:xfrm>
            <a:off x="6411617" y="2538031"/>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系统功能</a:t>
            </a:r>
            <a:r>
              <a:rPr lang="zh-CN" altLang="en-US" sz="2800" dirty="0">
                <a:latin typeface="腾祥铁山楷书简繁合集" panose="01010104010101010101" pitchFamily="2" charset="-122"/>
                <a:ea typeface="腾祥铁山楷书简繁合集" panose="01010104010101010101" pitchFamily="2" charset="-122"/>
              </a:rPr>
              <a:t>需求</a:t>
            </a:r>
          </a:p>
        </p:txBody>
      </p:sp>
      <p:sp>
        <p:nvSpPr>
          <p:cNvPr id="32" name="文本框 31">
            <a:extLst>
              <a:ext uri="{FF2B5EF4-FFF2-40B4-BE49-F238E27FC236}">
                <a16:creationId xmlns:a16="http://schemas.microsoft.com/office/drawing/2014/main" xmlns=""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xmlns=""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xmlns="" id="{F263589A-3786-49CD-B5D5-F4746C054072}"/>
              </a:ext>
            </a:extLst>
          </p:cNvPr>
          <p:cNvSpPr txBox="1"/>
          <p:nvPr/>
        </p:nvSpPr>
        <p:spPr>
          <a:xfrm>
            <a:off x="7508928" y="249660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外部接口</a:t>
            </a:r>
            <a:r>
              <a:rPr lang="zh-CN" altLang="en-US" sz="2800" dirty="0">
                <a:latin typeface="腾祥铁山楷书简繁合集" panose="01010104010101010101" pitchFamily="2" charset="-122"/>
                <a:ea typeface="腾祥铁山楷书简繁合集" panose="01010104010101010101" pitchFamily="2" charset="-122"/>
              </a:rPr>
              <a:t>需求</a:t>
            </a:r>
          </a:p>
        </p:txBody>
      </p:sp>
      <p:sp>
        <p:nvSpPr>
          <p:cNvPr id="35" name="文本框 34">
            <a:extLst>
              <a:ext uri="{FF2B5EF4-FFF2-40B4-BE49-F238E27FC236}">
                <a16:creationId xmlns:a16="http://schemas.microsoft.com/office/drawing/2014/main" xmlns=""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xmlns=""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xmlns=""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xmlns=""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xmlns=""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xmlns=""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xmlns=""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xmlns=""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a16="http://schemas.microsoft.com/office/drawing/2014/main" xmlns=""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xmlns=""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xmlns=""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xmlns=""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xmlns=""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xmlns=""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a16="http://schemas.microsoft.com/office/drawing/2014/main" xmlns=""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xmlns=""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xmlns=""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xmlns=""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xmlns=""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xmlns=""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a16="http://schemas.microsoft.com/office/drawing/2014/main" xmlns=""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xmlns=""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xmlns=""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xmlns=""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xmlns=""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xmlns=""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xmlns=""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a16="http://schemas.microsoft.com/office/drawing/2014/main" xmlns=""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xmlns=""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xmlns=""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xmlns=""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xmlns=""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xmlns=""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xmlns=""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xmlns=""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a16="http://schemas.microsoft.com/office/drawing/2014/main" xmlns=""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xmlns=""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xmlns=""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xmlns=""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xmlns=""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xmlns=""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xmlns=""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xmlns=""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xmlns=""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xmlns=""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xmlns=""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xmlns=""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xmlns=""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xmlns=""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xmlns=""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xmlns=""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xmlns=""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xmlns=""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xmlns=""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xmlns=""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xmlns=""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xmlns=""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xmlns=""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xmlns=""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xmlns=""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xmlns=""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xmlns=""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xmlns=""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xmlns=""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xmlns=""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xmlns=""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xmlns=""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xmlns=""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xmlns=""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xmlns=""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xmlns=""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xmlns=""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xmlns=""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xmlns=""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xmlns=""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xmlns=""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xmlns=""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xmlns=""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xmlns=""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xmlns=""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xmlns=""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xmlns=""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xmlns=""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xmlns=""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xmlns=""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xmlns=""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xmlns=""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xmlns=""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xmlns=""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xmlns=""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xmlns=""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xmlns=""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xmlns=""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xmlns=""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xmlns=""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xmlns=""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xmlns=""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xmlns=""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xmlns=""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xmlns=""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xmlns=""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xmlns=""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xmlns=""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xmlns=""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xmlns=""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xmlns=""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xmlns=""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xmlns=""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xmlns=""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xmlns=""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xmlns=""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xmlns=""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xmlns=""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xmlns=""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xmlns=""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xmlns=""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xmlns=""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xmlns=""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xmlns=""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xmlns=""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xmlns=""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xmlns=""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xmlns=""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xmlns=""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a16="http://schemas.microsoft.com/office/drawing/2014/main" xmlns=""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xmlns=""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xmlns=""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xmlns=""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xmlns=""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xmlns=""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xmlns=""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xmlns=""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xmlns=""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xmlns=""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xmlns=""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xmlns=""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xmlns=""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xmlns=""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xmlns=""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xmlns=""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xmlns=""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xmlns=""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xmlns=""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xmlns=""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xmlns=""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xmlns=""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xmlns=""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xmlns=""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xmlns=""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xmlns=""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xmlns=""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xmlns=""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xmlns=""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xmlns=""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xmlns=""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xmlns=""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xmlns=""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xmlns=""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xmlns=""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xmlns=""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xmlns=""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xmlns=""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xmlns=""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xmlns=""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xmlns=""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xmlns=""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xmlns=""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xmlns=""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xmlns=""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xmlns=""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xmlns=""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xmlns=""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xmlns=""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xmlns=""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xmlns=""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xmlns=""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xmlns=""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a16="http://schemas.microsoft.com/office/drawing/2014/main" xmlns=""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a16="http://schemas.microsoft.com/office/drawing/2014/main" xmlns=""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xmlns=""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xmlns=""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xmlns=""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xmlns=""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xmlns=""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xmlns=""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xmlns=""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xmlns=""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xmlns=""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xmlns=""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xmlns=""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xmlns=""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xmlns=""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xmlns=""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xmlns=""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xmlns=""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xmlns=""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xmlns=""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xmlns=""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xmlns=""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xmlns=""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xmlns=""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xmlns=""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xmlns=""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xmlns=""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xmlns=""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xmlns=""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xmlns=""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xmlns=""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xmlns=""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xmlns=""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xmlns=""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a16="http://schemas.microsoft.com/office/drawing/2014/main" xmlns=""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xmlns=""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xmlns=""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xmlns=""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xmlns=""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xmlns=""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xmlns=""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xmlns=""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xmlns=""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xmlns=""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xmlns=""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xmlns=""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xmlns=""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441</TotalTime>
  <Words>1362</Words>
  <Application>Microsoft Office PowerPoint</Application>
  <PresentationFormat>宽屏</PresentationFormat>
  <Paragraphs>207</Paragraphs>
  <Slides>28</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28</vt:i4>
      </vt:variant>
    </vt:vector>
  </HeadingPairs>
  <TitlesOfParts>
    <vt:vector size="43"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Times New Roman</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Windows 用户</cp:lastModifiedBy>
  <cp:revision>41</cp:revision>
  <dcterms:created xsi:type="dcterms:W3CDTF">2018-01-02T07:09:47Z</dcterms:created>
  <dcterms:modified xsi:type="dcterms:W3CDTF">2019-04-07T11:57:09Z</dcterms:modified>
  <cp:category>模板</cp:category>
</cp:coreProperties>
</file>